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2112" y="21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05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53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88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38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33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66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35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32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16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71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35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9494D-0775-43B6-90F5-7ECF3E6E8F7A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E24A3-4BF7-4E7A-87D2-074B002BC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80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-16893" y="7041696"/>
            <a:ext cx="6874893" cy="2869117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74893" cy="7562383"/>
          </a:xfrm>
          <a:prstGeom prst="rect">
            <a:avLst/>
          </a:prstGeom>
        </p:spPr>
      </p:pic>
      <p:sp>
        <p:nvSpPr>
          <p:cNvPr id="5" name="テキスト ボックス 2"/>
          <p:cNvSpPr txBox="1"/>
          <p:nvPr/>
        </p:nvSpPr>
        <p:spPr>
          <a:xfrm>
            <a:off x="0" y="378554"/>
            <a:ext cx="6858000" cy="71919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4800" b="1" kern="100" spc="-150" dirty="0">
                <a:ln w="22225" cap="rnd" cmpd="sng" algn="ctr">
                  <a:solidFill>
                    <a:srgbClr val="000000">
                      <a:alpha val="75000"/>
                    </a:srgb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游明朝" panose="02020400000000000000" pitchFamily="18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わたし</a:t>
            </a:r>
            <a:r>
              <a:rPr lang="ja-JP" altLang="en-US" sz="4800" b="1" kern="100" spc="-150" dirty="0" smtClean="0">
                <a:ln w="22225" cap="rnd" cmpd="sng" algn="ctr">
                  <a:solidFill>
                    <a:srgbClr val="000000">
                      <a:alpha val="75000"/>
                    </a:srgb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游明朝" panose="02020400000000000000" pitchFamily="18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の金</a:t>
            </a:r>
            <a:r>
              <a:rPr lang="ja-JP" altLang="en-US" sz="4800" b="1" kern="100" spc="-150" dirty="0">
                <a:ln w="22225" cap="rnd" cmpd="sng" algn="ctr">
                  <a:solidFill>
                    <a:srgbClr val="000000">
                      <a:alpha val="75000"/>
                    </a:srgbClr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游明朝" panose="02020400000000000000" pitchFamily="18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多豆蔵人形劇</a:t>
            </a:r>
            <a:endParaRPr lang="ja-JP" altLang="en-US" sz="4800" kern="100" spc="-150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08053" y="121625"/>
            <a:ext cx="25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b="1" dirty="0" err="1">
                <a:solidFill>
                  <a:schemeClr val="bg1"/>
                </a:solidFill>
              </a:rPr>
              <a:t>きんたまめじょ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7" name="円形吹き出し 6"/>
          <p:cNvSpPr/>
          <p:nvPr/>
        </p:nvSpPr>
        <p:spPr>
          <a:xfrm>
            <a:off x="2296421" y="3974892"/>
            <a:ext cx="2203256" cy="1323132"/>
          </a:xfrm>
          <a:prstGeom prst="wedgeEllipseCallout">
            <a:avLst>
              <a:gd name="adj1" fmla="val -36449"/>
              <a:gd name="adj2" fmla="val -64962"/>
            </a:avLst>
          </a:prstGeom>
          <a:solidFill>
            <a:schemeClr val="bg1">
              <a:lumMod val="75000"/>
              <a:alpha val="24000"/>
            </a:schemeClr>
          </a:solidFill>
          <a:ln w="698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200" kern="100" dirty="0" smtClean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かがぁ</a:t>
            </a:r>
            <a:endParaRPr lang="en-US" altLang="ja-JP" sz="2200" kern="100" dirty="0" smtClean="0"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200" kern="100" dirty="0" smtClean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好</a:t>
            </a:r>
            <a:r>
              <a:rPr lang="ja-JP" altLang="en-US" sz="2200" kern="100" dirty="0" err="1" smtClean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ぎだ</a:t>
            </a:r>
            <a:r>
              <a:rPr lang="ja-JP" altLang="en-US" sz="2200" kern="100" dirty="0" smtClean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～！</a:t>
            </a:r>
            <a:endParaRPr lang="ja-JP" altLang="en-US" sz="2200" b="1" kern="100" dirty="0"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円形吹き出し 7"/>
          <p:cNvSpPr/>
          <p:nvPr/>
        </p:nvSpPr>
        <p:spPr>
          <a:xfrm>
            <a:off x="4477268" y="3685265"/>
            <a:ext cx="2220686" cy="1323132"/>
          </a:xfrm>
          <a:prstGeom prst="wedgeEllipseCallout">
            <a:avLst>
              <a:gd name="adj1" fmla="val -48307"/>
              <a:gd name="adj2" fmla="val -57910"/>
            </a:avLst>
          </a:prstGeom>
          <a:solidFill>
            <a:schemeClr val="bg1">
              <a:lumMod val="65000"/>
              <a:alpha val="41000"/>
            </a:schemeClr>
          </a:solidFill>
          <a:ln w="698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kern="100" dirty="0" err="1" smtClean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わも</a:t>
            </a:r>
            <a:endParaRPr lang="en-US" altLang="ja-JP" sz="2000" kern="100" dirty="0" smtClean="0"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000" kern="100" dirty="0" smtClean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好</a:t>
            </a:r>
            <a:r>
              <a:rPr lang="ja-JP" altLang="en-US" sz="2000" kern="100" dirty="0" err="1" smtClean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ぎだ</a:t>
            </a:r>
            <a:r>
              <a:rPr lang="ja-JP" altLang="en-US" sz="2000" kern="100" dirty="0" smtClean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～！</a:t>
            </a:r>
            <a:endParaRPr lang="ja-JP" altLang="en-US" b="1" kern="100" dirty="0"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56800" y="6033695"/>
            <a:ext cx="2164702" cy="100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直接</a:t>
            </a:r>
            <a:r>
              <a:rPr kumimoji="1" lang="ja-JP" altLang="en-US" sz="1400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、津軽</a:t>
            </a:r>
            <a:r>
              <a:rPr kumimoji="1" lang="ja-JP" altLang="en-US" sz="1400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中里駅</a:t>
            </a:r>
            <a:r>
              <a:rPr kumimoji="1" lang="ja-JP" altLang="en-US" sz="1400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kumimoji="1" lang="en-US" altLang="ja-JP" sz="1400" dirty="0" smtClean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おいで</a:t>
            </a:r>
            <a:r>
              <a:rPr kumimoji="1" lang="ja-JP" altLang="en-US" sz="1400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ください</a:t>
            </a:r>
            <a:r>
              <a:rPr kumimoji="1" lang="ja-JP" altLang="en-US" sz="1400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kumimoji="1" lang="en-US" altLang="ja-JP" sz="1400" dirty="0" smtClean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金多豆蔵応援隊の母さん達に声掛けてください</a:t>
            </a:r>
            <a:r>
              <a:rPr lang="ja-JP" altLang="en-US" sz="1400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kumimoji="1" lang="ja-JP" altLang="en-US" sz="1600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578" y="7101155"/>
            <a:ext cx="596374" cy="58321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942" y="7116338"/>
            <a:ext cx="544253" cy="5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40110" y="7101027"/>
            <a:ext cx="2633014" cy="553998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500" kern="100" dirty="0" smtClean="0"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Ｙｏｕｔｕｂｅ</a:t>
            </a:r>
            <a:r>
              <a:rPr lang="ja-JP" altLang="ja-JP" sz="1500" kern="100" dirty="0" smtClean="0"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1500" kern="100" dirty="0"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わたしの金多豆蔵人形劇</a:t>
            </a:r>
            <a:r>
              <a:rPr lang="ja-JP" altLang="ja-JP" sz="1500" kern="100" dirty="0" smtClean="0"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altLang="en-US" sz="1500" kern="100" dirty="0" smtClean="0">
                <a:solidFill>
                  <a:srgbClr val="FFFF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に掲載されます→</a:t>
            </a:r>
            <a:endParaRPr lang="ja-JP" altLang="en-US" sz="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26356" y="7101027"/>
            <a:ext cx="2538041" cy="553998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Ｙｏｕｔｕｂｅドラマ「</a:t>
            </a:r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津軽中里駅で素直になろう</a:t>
            </a:r>
            <a:r>
              <a:rPr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」→</a:t>
            </a:r>
            <a:endParaRPr lang="ja-JP" altLang="en-US" sz="1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9184" y="7713043"/>
            <a:ext cx="1963998" cy="2052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楕円 15"/>
          <p:cNvSpPr/>
          <p:nvPr/>
        </p:nvSpPr>
        <p:spPr>
          <a:xfrm>
            <a:off x="5568053" y="8540900"/>
            <a:ext cx="424644" cy="3666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9" name="テキスト ボックス 7"/>
          <p:cNvSpPr txBox="1"/>
          <p:nvPr/>
        </p:nvSpPr>
        <p:spPr>
          <a:xfrm>
            <a:off x="140110" y="7714355"/>
            <a:ext cx="2268000" cy="205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【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料金</a:t>
            </a:r>
            <a:r>
              <a:rPr lang="en-US" altLang="ja-JP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】</a:t>
            </a:r>
          </a:p>
          <a:p>
            <a:pPr algn="just"/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大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　人　　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　　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　１，０００円</a:t>
            </a:r>
          </a:p>
          <a:p>
            <a:pPr algn="just"/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子ども（１８歳以下）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　５００円</a:t>
            </a:r>
            <a:endParaRPr lang="en-US" altLang="ja-JP" sz="13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幼児（未就学児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）　　　無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料</a:t>
            </a:r>
            <a:endParaRPr lang="en-US" altLang="ja-JP" sz="1300" kern="100" dirty="0" smtClean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en-US" altLang="ja-JP" sz="1300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【</a:t>
            </a:r>
            <a:r>
              <a:rPr lang="ja-JP" altLang="en-US" sz="1300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注意</a:t>
            </a:r>
            <a:r>
              <a:rPr lang="en-US" altLang="ja-JP" sz="1300" kern="100" dirty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】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ja-JP" altLang="en-US" sz="1200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撮影</a:t>
            </a:r>
            <a:r>
              <a:rPr lang="ja-JP" altLang="ja-JP" sz="1200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した</a:t>
            </a:r>
            <a:r>
              <a:rPr lang="ja-JP" altLang="ja-JP" sz="1200" kern="100" dirty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動画の権利は、金多豆蔵応援隊に帰属します。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ja-JP" altLang="ja-JP" sz="1200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社会</a:t>
            </a:r>
            <a:r>
              <a:rPr lang="ja-JP" altLang="ja-JP" sz="1200" kern="100" dirty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通念上、不適切と思われる動画は、削除します</a:t>
            </a:r>
            <a:r>
              <a:rPr lang="ja-JP" altLang="ja-JP" sz="1200" kern="100" dirty="0" smtClean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  <a:endParaRPr lang="ja-JP" altLang="en-US" sz="1200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9"/>
          <p:cNvSpPr txBox="1"/>
          <p:nvPr/>
        </p:nvSpPr>
        <p:spPr>
          <a:xfrm>
            <a:off x="2434751" y="7710598"/>
            <a:ext cx="2268000" cy="20520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【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場所</a:t>
            </a:r>
            <a:r>
              <a:rPr lang="en-US" altLang="ja-JP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】</a:t>
            </a:r>
          </a:p>
          <a:p>
            <a:pPr algn="just"/>
            <a:r>
              <a:rPr lang="ja-JP" altLang="en-US" sz="1200" kern="100" spc="-150" dirty="0" smtClean="0">
                <a:latin typeface="+mj-ea"/>
                <a:ea typeface="+mj-ea"/>
                <a:cs typeface="Times New Roman" panose="02020603050405020304" pitchFamily="18" charset="0"/>
              </a:rPr>
              <a:t>津軽中里駅　</a:t>
            </a:r>
            <a:r>
              <a:rPr lang="ja-JP" altLang="ja-JP" sz="1200" kern="100" spc="-150" dirty="0" smtClean="0">
                <a:latin typeface="+mj-ea"/>
                <a:ea typeface="+mj-ea"/>
                <a:cs typeface="Times New Roman" panose="02020603050405020304" pitchFamily="18" charset="0"/>
              </a:rPr>
              <a:t>駅</a:t>
            </a:r>
            <a:r>
              <a:rPr lang="ja-JP" altLang="ja-JP" sz="1200" kern="100" spc="-150" dirty="0">
                <a:latin typeface="+mj-ea"/>
                <a:ea typeface="+mj-ea"/>
                <a:cs typeface="Times New Roman" panose="02020603050405020304" pitchFamily="18" charset="0"/>
              </a:rPr>
              <a:t>ナカにぎわい</a:t>
            </a:r>
            <a:r>
              <a:rPr lang="ja-JP" altLang="ja-JP" sz="1200" kern="100" spc="-150" dirty="0" smtClean="0">
                <a:latin typeface="+mj-ea"/>
                <a:ea typeface="+mj-ea"/>
                <a:cs typeface="Times New Roman" panose="02020603050405020304" pitchFamily="18" charset="0"/>
              </a:rPr>
              <a:t>空間</a:t>
            </a:r>
            <a:r>
              <a:rPr lang="ja-JP" altLang="en-US" sz="1200" kern="100" spc="-150" dirty="0" smtClean="0">
                <a:latin typeface="+mj-ea"/>
                <a:ea typeface="+mj-ea"/>
                <a:cs typeface="Times New Roman" panose="02020603050405020304" pitchFamily="18" charset="0"/>
              </a:rPr>
              <a:t>内</a:t>
            </a:r>
            <a:r>
              <a:rPr lang="ja-JP" altLang="en-US" sz="1200" kern="100" dirty="0">
                <a:latin typeface="+mj-ea"/>
                <a:ea typeface="+mj-ea"/>
                <a:cs typeface="Times New Roman" panose="02020603050405020304" pitchFamily="18" charset="0"/>
              </a:rPr>
              <a:t>　　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金多豆蔵人形劇場</a:t>
            </a:r>
            <a:endParaRPr lang="en-US" altLang="ja-JP" sz="13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latin typeface="+mj-ea"/>
                <a:ea typeface="+mj-ea"/>
                <a:cs typeface="Times New Roman" panose="02020603050405020304" pitchFamily="18" charset="0"/>
              </a:rPr>
              <a:t>　　　　　　　　　</a:t>
            </a:r>
          </a:p>
          <a:p>
            <a:pPr algn="ctr"/>
            <a:r>
              <a:rPr lang="en-US" altLang="ja-JP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【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開催</a:t>
            </a:r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時間</a:t>
            </a:r>
            <a:r>
              <a:rPr lang="en-US" altLang="ja-JP" sz="12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】</a:t>
            </a:r>
          </a:p>
          <a:p>
            <a:pPr algn="ctr"/>
            <a:r>
              <a:rPr lang="ja-JP" altLang="en-US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土日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祝　９</a:t>
            </a:r>
            <a:r>
              <a:rPr 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: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３０～１４</a:t>
            </a:r>
            <a:r>
              <a:rPr 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: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００</a:t>
            </a:r>
          </a:p>
          <a:p>
            <a:pPr algn="ctr"/>
            <a:r>
              <a:rPr lang="en-US" altLang="ja-JP" sz="13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【</a:t>
            </a:r>
            <a:r>
              <a:rPr lang="ja-JP" altLang="en-US" sz="1300" kern="100" dirty="0">
                <a:latin typeface="+mj-ea"/>
                <a:ea typeface="+mj-ea"/>
                <a:cs typeface="Times New Roman" panose="02020603050405020304" pitchFamily="18" charset="0"/>
              </a:rPr>
              <a:t>第一土曜日は除く</a:t>
            </a:r>
            <a:r>
              <a:rPr lang="en-US" altLang="ja-JP" sz="1300" kern="100" dirty="0">
                <a:latin typeface="+mj-ea"/>
                <a:ea typeface="+mj-ea"/>
                <a:cs typeface="Times New Roman" panose="02020603050405020304" pitchFamily="18" charset="0"/>
              </a:rPr>
              <a:t>】</a:t>
            </a:r>
          </a:p>
          <a:p>
            <a:pPr algn="just"/>
            <a:r>
              <a:rPr lang="en-US" altLang="ja-JP" sz="1100" kern="100" dirty="0" smtClean="0">
                <a:latin typeface="+mj-ea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ja-JP" sz="1100" kern="100" dirty="0">
                <a:latin typeface="+mj-ea"/>
                <a:ea typeface="+mj-ea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latin typeface="+mj-ea"/>
                <a:ea typeface="+mj-ea"/>
                <a:cs typeface="Times New Roman" panose="02020603050405020304" pitchFamily="18" charset="0"/>
              </a:rPr>
              <a:t>都合により、休みとなる場合</a:t>
            </a:r>
            <a:r>
              <a:rPr lang="ja-JP" altLang="en-US" sz="1100" kern="100" dirty="0" smtClean="0">
                <a:latin typeface="+mj-ea"/>
                <a:ea typeface="+mj-ea"/>
                <a:cs typeface="Times New Roman" panose="02020603050405020304" pitchFamily="18" charset="0"/>
              </a:rPr>
              <a:t>が</a:t>
            </a:r>
            <a:endParaRPr lang="en-US" altLang="ja-JP" sz="1100" kern="100" dirty="0" smtClean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 smtClean="0">
                <a:latin typeface="+mj-ea"/>
                <a:ea typeface="+mj-ea"/>
                <a:cs typeface="Times New Roman" panose="02020603050405020304" pitchFamily="18" charset="0"/>
              </a:rPr>
              <a:t>　あります</a:t>
            </a:r>
            <a:r>
              <a:rPr lang="ja-JP" altLang="en-US" sz="1100" kern="100" dirty="0"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21" name="テキスト ボックス 5"/>
          <p:cNvSpPr txBox="1"/>
          <p:nvPr/>
        </p:nvSpPr>
        <p:spPr>
          <a:xfrm>
            <a:off x="78501" y="1126418"/>
            <a:ext cx="6717889" cy="571951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b="1" kern="1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金多豆蔵人形を使って、あなたオリジナル</a:t>
            </a:r>
            <a:r>
              <a:rPr lang="ja-JP" altLang="en-US" b="1" kern="1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の「物語」</a:t>
            </a:r>
            <a:r>
              <a:rPr lang="ja-JP" altLang="en-US" b="1" kern="1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を１分</a:t>
            </a:r>
            <a:r>
              <a:rPr lang="ja-JP" altLang="en-US" b="1" kern="1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で表現。</a:t>
            </a:r>
            <a:endParaRPr lang="en-US" altLang="ja-JP" b="1" kern="1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b="1" kern="1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金多豆蔵応援隊が、動画を撮</a:t>
            </a:r>
            <a:r>
              <a:rPr lang="ja-JP" altLang="ja-JP" b="1" kern="1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影</a:t>
            </a:r>
            <a:r>
              <a:rPr lang="ja-JP" altLang="en-US" b="1" kern="1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し</a:t>
            </a:r>
            <a:r>
              <a:rPr lang="en-US" b="1" kern="1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You Tube</a:t>
            </a:r>
            <a:r>
              <a:rPr lang="ja-JP" altLang="en-US" b="1" kern="1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b="1" kern="1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配信します！</a:t>
            </a:r>
            <a:r>
              <a:rPr lang="ja-JP" altLang="en-US" b="1" kern="1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endParaRPr lang="ja-JP" altLang="en-US" sz="1200" b="1" kern="1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5"/>
          <p:cNvSpPr txBox="1"/>
          <p:nvPr/>
        </p:nvSpPr>
        <p:spPr>
          <a:xfrm>
            <a:off x="157004" y="5545000"/>
            <a:ext cx="6717889" cy="387286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2400" b="1" kern="1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金多豆蔵があなたの</a:t>
            </a:r>
            <a:r>
              <a:rPr lang="en-US" altLang="ja-JP" sz="2400" b="1" kern="1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『</a:t>
            </a:r>
            <a:r>
              <a:rPr lang="ja-JP" altLang="en-US" sz="2400" b="1" kern="1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想い</a:t>
            </a:r>
            <a:r>
              <a:rPr lang="en-US" altLang="ja-JP" sz="2400" b="1" kern="1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』</a:t>
            </a:r>
            <a:r>
              <a:rPr lang="ja-JP" altLang="en-US" sz="2400" b="1" kern="1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を届けます。</a:t>
            </a:r>
            <a:endParaRPr lang="ja-JP" altLang="en-US" sz="1600" b="1" kern="100" dirty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394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110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201op</dc:creator>
  <cp:lastModifiedBy>中泊町</cp:lastModifiedBy>
  <cp:revision>11</cp:revision>
  <cp:lastPrinted>2019-02-18T09:03:39Z</cp:lastPrinted>
  <dcterms:created xsi:type="dcterms:W3CDTF">2019-02-18T07:50:25Z</dcterms:created>
  <dcterms:modified xsi:type="dcterms:W3CDTF">2019-05-19T22:56:23Z</dcterms:modified>
</cp:coreProperties>
</file>